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dirty="0">
                <a:solidFill>
                  <a:schemeClr val="accent1"/>
                </a:solidFill>
                <a:latin typeface="Arial"/>
                <a:ea typeface="Arial"/>
                <a:cs typeface="Arial"/>
                <a:sym typeface="Arial"/>
              </a:rPr>
              <a:t>An End-to-End Data Science Project with ChatGPT</a:t>
            </a:r>
            <a:endParaRPr dirty="0"/>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Kavi mani M – AU810021239027</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https://github.com/KAVIMANI-M/au810021239027-Kavi-mani-M</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au810021239027-Kavi-mani-M_Kavi mani_au810021239027.ipynb at main · KAVIMANI-M_au810021239027-Kavi-mani-M - Google Chrome 2024-04-24 19-12-30">
            <a:hlinkClick r:id="" action="ppaction://media"/>
            <a:extLst>
              <a:ext uri="{FF2B5EF4-FFF2-40B4-BE49-F238E27FC236}">
                <a16:creationId xmlns:a16="http://schemas.microsoft.com/office/drawing/2014/main" id="{D42AFE1E-2127-1B42-B3A2-5CC91B6675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98297" y="1306908"/>
            <a:ext cx="10105466" cy="536852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1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561</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Boobalan Y</dc:creator>
  <cp:lastModifiedBy>Boobalan Y</cp:lastModifiedBy>
  <cp:revision>3</cp:revision>
  <dcterms:modified xsi:type="dcterms:W3CDTF">2024-04-24T13:57:19Z</dcterms:modified>
</cp:coreProperties>
</file>